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9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102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2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450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900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0496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314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520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603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8288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572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478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427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0B39-1941-4CF7-AD94-E8A03A544E5E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D9A04-A95A-4CD1-8278-EDF13A7968D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77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recuperarportugal.gov.p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2"/>
          <a:srcRect b="73519"/>
          <a:stretch/>
        </p:blipFill>
        <p:spPr>
          <a:xfrm>
            <a:off x="5331405" y="5992421"/>
            <a:ext cx="3201035" cy="46091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 rotWithShape="1">
          <a:blip r:embed="rId2"/>
          <a:srcRect t="44087"/>
          <a:stretch/>
        </p:blipFill>
        <p:spPr>
          <a:xfrm>
            <a:off x="827584" y="5949280"/>
            <a:ext cx="2624971" cy="68516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755576" y="5877272"/>
            <a:ext cx="7776864" cy="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5576" y="886766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1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t-PT" sz="16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pt-P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Missão Interface - Financiamento Base CTI</a:t>
            </a:r>
            <a:endParaRPr lang="pt-PT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PT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PT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Duração: 36</a:t>
            </a:r>
            <a:r>
              <a:rPr lang="pt-P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meses (01.01.2023 - 31.12.2025)</a:t>
            </a:r>
          </a:p>
          <a:p>
            <a:endParaRPr lang="pt-PT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pt-PT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Objetivos: </a:t>
            </a:r>
            <a:r>
              <a:rPr lang="pt-P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Programa de Financiamento Base do RAIZ – Instituto de Investigação da Floresta e Papel  decorre ao abrigo do Programa Missão Interface, destinado ao Centros de Tecnologia e Inovação, oficialmente reconhecidos (Despacho n.º 12688/2022 de 02/11/2022, Gabinete do Secretário de Estado da Economia), aplica-se a reforçar e capacitar o Instituto e, de forma particular, fomentar a sua articulação com a indústria, para assegurar uma eficaz transferência de tecnologia e  valorização económica e social do conhecimento produzido.</a:t>
            </a:r>
          </a:p>
          <a:p>
            <a:pPr algn="just"/>
            <a:endParaRPr lang="pt-P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3474085" cy="767080"/>
          </a:xfrm>
          <a:prstGeom prst="rect">
            <a:avLst/>
          </a:prstGeom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722108" y="4101840"/>
            <a:ext cx="75344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</a:rPr>
              <a:t>Programa de Financiamento: </a:t>
            </a:r>
            <a:r>
              <a:rPr lang="pt-PT" altLang="pt-PT" sz="1200" b="1" dirty="0"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  <a:hlinkClick r:id="rId4"/>
              </a:rPr>
              <a:t>WWW</a:t>
            </a:r>
            <a:r>
              <a:rPr kumimoji="0" lang="pt-PT" altLang="pt-P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itchFamily="18" charset="0"/>
                <a:hlinkClick r:id="rId4"/>
              </a:rPr>
              <a:t>.</a:t>
            </a:r>
            <a:r>
              <a:rPr lang="pt-PT" sz="1800" b="1" i="0" u="none" strike="noStrike" baseline="0" dirty="0">
                <a:solidFill>
                  <a:srgbClr val="00473D"/>
                </a:solidFill>
                <a:latin typeface="Aeonik-Bold"/>
                <a:hlinkClick r:id="rId4"/>
              </a:rPr>
              <a:t>recuperarportugal.gov.pt</a:t>
            </a:r>
            <a:r>
              <a:rPr lang="pt-PT" sz="1800" b="1" i="0" u="none" strike="noStrike" baseline="0" dirty="0">
                <a:solidFill>
                  <a:srgbClr val="00473D"/>
                </a:solidFill>
                <a:latin typeface="Aeonik-Bold"/>
              </a:rPr>
              <a:t>  </a:t>
            </a:r>
            <a:endParaRPr kumimoji="0" lang="pt-PT" altLang="pt-P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pic>
        <p:nvPicPr>
          <p:cNvPr id="11" name="Picture 10" descr="A blue flag with yellow stars&#10;&#10;Description automatically generated">
            <a:extLst>
              <a:ext uri="{FF2B5EF4-FFF2-40B4-BE49-F238E27FC236}">
                <a16:creationId xmlns:a16="http://schemas.microsoft.com/office/drawing/2014/main" id="{081443F1-5AB7-3BC1-50AE-EF6F877607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19468"/>
            <a:ext cx="8352928" cy="105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1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115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Aeonik-Bold</vt:lpstr>
      <vt:lpstr>Arial</vt:lpstr>
      <vt:lpstr>Calibri</vt:lpstr>
      <vt:lpstr>Verdana</vt:lpstr>
      <vt:lpstr>Office Theme</vt:lpstr>
      <vt:lpstr>PowerPoint Presentation</vt:lpstr>
    </vt:vector>
  </TitlesOfParts>
  <Company>gPS Grupo Portucel Soporcel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Cristina Pinho</dc:creator>
  <cp:lastModifiedBy>Celeste Maria Ferreira Ramalho</cp:lastModifiedBy>
  <cp:revision>247</cp:revision>
  <cp:lastPrinted>2022-11-07T17:07:23Z</cp:lastPrinted>
  <dcterms:created xsi:type="dcterms:W3CDTF">2017-06-30T11:47:06Z</dcterms:created>
  <dcterms:modified xsi:type="dcterms:W3CDTF">2023-10-26T11:31:59Z</dcterms:modified>
</cp:coreProperties>
</file>